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</a:t>
            </a:r>
            <a:br/>
            <a:r>
              <a:t>Model: Linear Regression</a:t>
            </a:r>
          </a:p>
        </p:txBody>
      </p:sp>
      <p:pic>
        <p:nvPicPr>
          <p:cNvPr id="3" name="Picture 2" descr="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0.109281</a:t>
            </a:r>
          </a:p>
          <a:p>
            <a:r>
              <a:rPr sz="1200"/>
              <a:t>std     0.084150</a:t>
            </a:r>
          </a:p>
          <a:p>
            <a:r>
              <a:rPr sz="1200"/>
              <a:t>min     0.000009</a:t>
            </a:r>
          </a:p>
          <a:p>
            <a:r>
              <a:rPr sz="1200"/>
              <a:t>25%     0.040927</a:t>
            </a:r>
          </a:p>
          <a:p>
            <a:r>
              <a:rPr sz="1200"/>
              <a:t>50%     0.091172</a:t>
            </a:r>
          </a:p>
          <a:p>
            <a:r>
              <a:rPr sz="1200"/>
              <a:t>75%     0.145945</a:t>
            </a:r>
          </a:p>
          <a:p>
            <a:r>
              <a:rPr sz="1200"/>
              <a:t>80%     0.166900</a:t>
            </a:r>
          </a:p>
          <a:p>
            <a:r>
              <a:rPr sz="1200"/>
              <a:t>85%     0.210371</a:t>
            </a:r>
          </a:p>
          <a:p>
            <a:r>
              <a:rPr sz="1200"/>
              <a:t>90%     0.260052</a:t>
            </a:r>
          </a:p>
          <a:p>
            <a:r>
              <a:rPr sz="1200"/>
              <a:t>95%     0.284424</a:t>
            </a:r>
          </a:p>
          <a:p>
            <a:r>
              <a:rPr sz="1200"/>
              <a:t>99%     0.323994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Mn</a:t>
            </a:r>
            <a:br/>
            <a:r>
              <a:t>Model: Linear Regression</a:t>
            </a:r>
          </a:p>
        </p:txBody>
      </p:sp>
      <p:pic>
        <p:nvPicPr>
          <p:cNvPr id="3" name="Picture 2" descr="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0.076443</a:t>
            </a:r>
          </a:p>
          <a:p>
            <a:r>
              <a:rPr sz="1200"/>
              <a:t>std     0.056273</a:t>
            </a:r>
          </a:p>
          <a:p>
            <a:r>
              <a:rPr sz="1200"/>
              <a:t>min     0.000003</a:t>
            </a:r>
          </a:p>
          <a:p>
            <a:r>
              <a:rPr sz="1200"/>
              <a:t>25%     0.032182</a:t>
            </a:r>
          </a:p>
          <a:p>
            <a:r>
              <a:rPr sz="1200"/>
              <a:t>50%     0.068350</a:t>
            </a:r>
          </a:p>
          <a:p>
            <a:r>
              <a:rPr sz="1200"/>
              <a:t>75%     0.110300</a:t>
            </a:r>
          </a:p>
          <a:p>
            <a:r>
              <a:rPr sz="1200"/>
              <a:t>80%     0.119157</a:t>
            </a:r>
          </a:p>
          <a:p>
            <a:r>
              <a:rPr sz="1200"/>
              <a:t>85%     0.127663</a:t>
            </a:r>
          </a:p>
          <a:p>
            <a:r>
              <a:rPr sz="1200"/>
              <a:t>90%     0.144152</a:t>
            </a:r>
          </a:p>
          <a:p>
            <a:r>
              <a:rPr sz="1200"/>
              <a:t>95%     0.178899</a:t>
            </a:r>
          </a:p>
          <a:p>
            <a:r>
              <a:rPr sz="1200"/>
              <a:t>99%     0.263535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Zn</a:t>
            </a:r>
            <a:br/>
            <a:r>
              <a:t>Model: Linear Regression</a:t>
            </a:r>
          </a:p>
        </p:txBody>
      </p:sp>
      <p:pic>
        <p:nvPicPr>
          <p:cNvPr id="3" name="Picture 2" descr="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0.048401</a:t>
            </a:r>
          </a:p>
          <a:p>
            <a:r>
              <a:rPr sz="1200"/>
              <a:t>std     0.037729</a:t>
            </a:r>
          </a:p>
          <a:p>
            <a:r>
              <a:rPr sz="1200"/>
              <a:t>min     0.000008</a:t>
            </a:r>
          </a:p>
          <a:p>
            <a:r>
              <a:rPr sz="1200"/>
              <a:t>25%     0.018492</a:t>
            </a:r>
          </a:p>
          <a:p>
            <a:r>
              <a:rPr sz="1200"/>
              <a:t>50%     0.040364</a:t>
            </a:r>
          </a:p>
          <a:p>
            <a:r>
              <a:rPr sz="1200"/>
              <a:t>75%     0.067476</a:t>
            </a:r>
          </a:p>
          <a:p>
            <a:r>
              <a:rPr sz="1200"/>
              <a:t>80%     0.073290</a:t>
            </a:r>
          </a:p>
          <a:p>
            <a:r>
              <a:rPr sz="1200"/>
              <a:t>85%     0.086417</a:t>
            </a:r>
          </a:p>
          <a:p>
            <a:r>
              <a:rPr sz="1200"/>
              <a:t>90%     0.100035</a:t>
            </a:r>
          </a:p>
          <a:p>
            <a:r>
              <a:rPr sz="1200"/>
              <a:t>95%     0.132036</a:t>
            </a:r>
          </a:p>
          <a:p>
            <a:r>
              <a:rPr sz="1200"/>
              <a:t>99%     0.155179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Mo</a:t>
            </a:r>
            <a:br/>
            <a:r>
              <a:t>Model: Linear Regression</a:t>
            </a:r>
          </a:p>
        </p:txBody>
      </p:sp>
      <p:pic>
        <p:nvPicPr>
          <p:cNvPr id="3" name="Picture 2" descr="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0.350332</a:t>
            </a:r>
          </a:p>
          <a:p>
            <a:r>
              <a:rPr sz="1200"/>
              <a:t>std     0.311016</a:t>
            </a:r>
          </a:p>
          <a:p>
            <a:r>
              <a:rPr sz="1200"/>
              <a:t>min     0.000029</a:t>
            </a:r>
          </a:p>
          <a:p>
            <a:r>
              <a:rPr sz="1200"/>
              <a:t>25%     0.087725</a:t>
            </a:r>
          </a:p>
          <a:p>
            <a:r>
              <a:rPr sz="1200"/>
              <a:t>50%     0.276107</a:t>
            </a:r>
          </a:p>
          <a:p>
            <a:r>
              <a:rPr sz="1200"/>
              <a:t>75%     0.467930</a:t>
            </a:r>
          </a:p>
          <a:p>
            <a:r>
              <a:rPr sz="1200"/>
              <a:t>80%     0.638679</a:t>
            </a:r>
          </a:p>
          <a:p>
            <a:r>
              <a:rPr sz="1200"/>
              <a:t>85%     0.711410</a:t>
            </a:r>
          </a:p>
          <a:p>
            <a:r>
              <a:rPr sz="1200"/>
              <a:t>90%     0.855068</a:t>
            </a:r>
          </a:p>
          <a:p>
            <a:r>
              <a:rPr sz="1200"/>
              <a:t>95%     1.006992</a:t>
            </a:r>
          </a:p>
          <a:p>
            <a:r>
              <a:rPr sz="1200"/>
              <a:t>99%     1.160399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Ni</a:t>
            </a:r>
            <a:br/>
            <a:r>
              <a:t>Model: Linear Regression</a:t>
            </a:r>
          </a:p>
        </p:txBody>
      </p:sp>
      <p:pic>
        <p:nvPicPr>
          <p:cNvPr id="3" name="Picture 2" descr="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0.129556</a:t>
            </a:r>
          </a:p>
          <a:p>
            <a:r>
              <a:rPr sz="1200"/>
              <a:t>std     0.097532</a:t>
            </a:r>
          </a:p>
          <a:p>
            <a:r>
              <a:rPr sz="1200"/>
              <a:t>min     0.000056</a:t>
            </a:r>
          </a:p>
          <a:p>
            <a:r>
              <a:rPr sz="1200"/>
              <a:t>25%     0.054773</a:t>
            </a:r>
          </a:p>
          <a:p>
            <a:r>
              <a:rPr sz="1200"/>
              <a:t>50%     0.111516</a:t>
            </a:r>
          </a:p>
          <a:p>
            <a:r>
              <a:rPr sz="1200"/>
              <a:t>75%     0.168964</a:t>
            </a:r>
          </a:p>
          <a:p>
            <a:r>
              <a:rPr sz="1200"/>
              <a:t>80%     0.179742</a:t>
            </a:r>
          </a:p>
          <a:p>
            <a:r>
              <a:rPr sz="1200"/>
              <a:t>85%     0.216494</a:t>
            </a:r>
          </a:p>
          <a:p>
            <a:r>
              <a:rPr sz="1200"/>
              <a:t>90%     0.305370</a:t>
            </a:r>
          </a:p>
          <a:p>
            <a:r>
              <a:rPr sz="1200"/>
              <a:t>95%     0.348945</a:t>
            </a:r>
          </a:p>
          <a:p>
            <a:r>
              <a:rPr sz="1200"/>
              <a:t>99%     0.414790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Al</a:t>
            </a:r>
            <a:br/>
            <a:r>
              <a:t>Model: Linear Regression</a:t>
            </a:r>
          </a:p>
        </p:txBody>
      </p:sp>
      <p:pic>
        <p:nvPicPr>
          <p:cNvPr id="3" name="Picture 2" descr="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0.220667</a:t>
            </a:r>
          </a:p>
          <a:p>
            <a:r>
              <a:rPr sz="1200"/>
              <a:t>std     0.134171</a:t>
            </a:r>
          </a:p>
          <a:p>
            <a:r>
              <a:rPr sz="1200"/>
              <a:t>min     0.000218</a:t>
            </a:r>
          </a:p>
          <a:p>
            <a:r>
              <a:rPr sz="1200"/>
              <a:t>25%     0.119439</a:t>
            </a:r>
          </a:p>
          <a:p>
            <a:r>
              <a:rPr sz="1200"/>
              <a:t>50%     0.203448</a:t>
            </a:r>
          </a:p>
          <a:p>
            <a:r>
              <a:rPr sz="1200"/>
              <a:t>75%     0.309493</a:t>
            </a:r>
          </a:p>
          <a:p>
            <a:r>
              <a:rPr sz="1200"/>
              <a:t>80%     0.345671</a:t>
            </a:r>
          </a:p>
          <a:p>
            <a:r>
              <a:rPr sz="1200"/>
              <a:t>85%     0.378068</a:t>
            </a:r>
          </a:p>
          <a:p>
            <a:r>
              <a:rPr sz="1200"/>
              <a:t>90%     0.403568</a:t>
            </a:r>
          </a:p>
          <a:p>
            <a:r>
              <a:rPr sz="1200"/>
              <a:t>95%     0.495080</a:t>
            </a:r>
          </a:p>
          <a:p>
            <a:r>
              <a:rPr sz="1200"/>
              <a:t>99%     0.527367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Se</a:t>
            </a:r>
            <a:br/>
            <a:r>
              <a:t>Model: Linear Regression</a:t>
            </a:r>
          </a:p>
        </p:txBody>
      </p:sp>
      <p:pic>
        <p:nvPicPr>
          <p:cNvPr id="3" name="Picture 2" descr="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0.130293</a:t>
            </a:r>
          </a:p>
          <a:p>
            <a:r>
              <a:rPr sz="1200"/>
              <a:t>std     0.093401</a:t>
            </a:r>
          </a:p>
          <a:p>
            <a:r>
              <a:rPr sz="1200"/>
              <a:t>min     0.000038</a:t>
            </a:r>
          </a:p>
          <a:p>
            <a:r>
              <a:rPr sz="1200"/>
              <a:t>25%     0.054929</a:t>
            </a:r>
          </a:p>
          <a:p>
            <a:r>
              <a:rPr sz="1200"/>
              <a:t>50%     0.110964</a:t>
            </a:r>
          </a:p>
          <a:p>
            <a:r>
              <a:rPr sz="1200"/>
              <a:t>75%     0.191992</a:t>
            </a:r>
          </a:p>
          <a:p>
            <a:r>
              <a:rPr sz="1200"/>
              <a:t>80%     0.222433</a:t>
            </a:r>
          </a:p>
          <a:p>
            <a:r>
              <a:rPr sz="1200"/>
              <a:t>85%     0.255538</a:t>
            </a:r>
          </a:p>
          <a:p>
            <a:r>
              <a:rPr sz="1200"/>
              <a:t>90%     0.279734</a:t>
            </a:r>
          </a:p>
          <a:p>
            <a:r>
              <a:rPr sz="1200"/>
              <a:t>95%     0.299475</a:t>
            </a:r>
          </a:p>
          <a:p>
            <a:r>
              <a:rPr sz="1200"/>
              <a:t>99%     0.344356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Si</a:t>
            </a:r>
            <a:br/>
            <a:r>
              <a:t>Model: Linear Regression</a:t>
            </a:r>
          </a:p>
        </p:txBody>
      </p:sp>
      <p:pic>
        <p:nvPicPr>
          <p:cNvPr id="3" name="Picture 2" descr="S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0.107348</a:t>
            </a:r>
          </a:p>
          <a:p>
            <a:r>
              <a:rPr sz="1200"/>
              <a:t>std     0.072577</a:t>
            </a:r>
          </a:p>
          <a:p>
            <a:r>
              <a:rPr sz="1200"/>
              <a:t>min     0.000020</a:t>
            </a:r>
          </a:p>
          <a:p>
            <a:r>
              <a:rPr sz="1200"/>
              <a:t>25%     0.046543</a:t>
            </a:r>
          </a:p>
          <a:p>
            <a:r>
              <a:rPr sz="1200"/>
              <a:t>50%     0.094750</a:t>
            </a:r>
          </a:p>
          <a:p>
            <a:r>
              <a:rPr sz="1200"/>
              <a:t>75%     0.158840</a:t>
            </a:r>
          </a:p>
          <a:p>
            <a:r>
              <a:rPr sz="1200"/>
              <a:t>80%     0.171348</a:t>
            </a:r>
          </a:p>
          <a:p>
            <a:r>
              <a:rPr sz="1200"/>
              <a:t>85%     0.187456</a:t>
            </a:r>
          </a:p>
          <a:p>
            <a:r>
              <a:rPr sz="1200"/>
              <a:t>90%     0.204205</a:t>
            </a:r>
          </a:p>
          <a:p>
            <a:r>
              <a:rPr sz="1200"/>
              <a:t>95%     0.223841</a:t>
            </a:r>
          </a:p>
          <a:p>
            <a:r>
              <a:rPr sz="1200"/>
              <a:t>99%     0.317169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Na</a:t>
            </a:r>
            <a:br/>
            <a:r>
              <a:t>Model: Linear Regression</a:t>
            </a:r>
          </a:p>
        </p:txBody>
      </p:sp>
      <p:pic>
        <p:nvPicPr>
          <p:cNvPr id="3" name="Picture 2" descr="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0.272801</a:t>
            </a:r>
          </a:p>
          <a:p>
            <a:r>
              <a:rPr sz="1200"/>
              <a:t>std     0.204121</a:t>
            </a:r>
          </a:p>
          <a:p>
            <a:r>
              <a:rPr sz="1200"/>
              <a:t>min     0.000075</a:t>
            </a:r>
          </a:p>
          <a:p>
            <a:r>
              <a:rPr sz="1200"/>
              <a:t>25%     0.109333</a:t>
            </a:r>
          </a:p>
          <a:p>
            <a:r>
              <a:rPr sz="1200"/>
              <a:t>50%     0.219642</a:t>
            </a:r>
          </a:p>
          <a:p>
            <a:r>
              <a:rPr sz="1200"/>
              <a:t>75%     0.450592</a:t>
            </a:r>
          </a:p>
          <a:p>
            <a:r>
              <a:rPr sz="1200"/>
              <a:t>80%     0.493309</a:t>
            </a:r>
          </a:p>
          <a:p>
            <a:r>
              <a:rPr sz="1200"/>
              <a:t>85%     0.527986</a:t>
            </a:r>
          </a:p>
          <a:p>
            <a:r>
              <a:rPr sz="1200"/>
              <a:t>90%     0.558134</a:t>
            </a:r>
          </a:p>
          <a:p>
            <a:r>
              <a:rPr sz="1200"/>
              <a:t>95%     0.620552</a:t>
            </a:r>
          </a:p>
          <a:p>
            <a:r>
              <a:rPr sz="1200"/>
              <a:t>99%     0.802358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Va</a:t>
            </a:r>
            <a:br/>
            <a:r>
              <a:t>Model: Linear Regression</a:t>
            </a:r>
          </a:p>
        </p:txBody>
      </p:sp>
      <p:pic>
        <p:nvPicPr>
          <p:cNvPr id="3" name="Picture 2" descr="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0.600793</a:t>
            </a:r>
          </a:p>
          <a:p>
            <a:r>
              <a:rPr sz="1200"/>
              <a:t>std     0.579249</a:t>
            </a:r>
          </a:p>
          <a:p>
            <a:r>
              <a:rPr sz="1200"/>
              <a:t>min     0.000068</a:t>
            </a:r>
          </a:p>
          <a:p>
            <a:r>
              <a:rPr sz="1200"/>
              <a:t>25%     0.223267</a:t>
            </a:r>
          </a:p>
          <a:p>
            <a:r>
              <a:rPr sz="1200"/>
              <a:t>50%     0.516156</a:t>
            </a:r>
          </a:p>
          <a:p>
            <a:r>
              <a:rPr sz="1200"/>
              <a:t>75%     0.685763</a:t>
            </a:r>
          </a:p>
          <a:p>
            <a:r>
              <a:rPr sz="1200"/>
              <a:t>80%     0.765510</a:t>
            </a:r>
          </a:p>
          <a:p>
            <a:r>
              <a:rPr sz="1200"/>
              <a:t>85%     0.874302</a:t>
            </a:r>
          </a:p>
          <a:p>
            <a:r>
              <a:rPr sz="1200"/>
              <a:t>90%     1.160949</a:t>
            </a:r>
          </a:p>
          <a:p>
            <a:r>
              <a:rPr sz="1200"/>
              <a:t>95%     1.919410</a:t>
            </a:r>
          </a:p>
          <a:p>
            <a:r>
              <a:rPr sz="1200"/>
              <a:t>99%     2.964192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DRIS_N</a:t>
            </a:r>
            <a:br/>
            <a:r>
              <a:t>Model: Linear Regression</a:t>
            </a:r>
          </a:p>
        </p:txBody>
      </p:sp>
      <p:pic>
        <p:nvPicPr>
          <p:cNvPr id="3" name="Picture 2" descr="DRIS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     inf</a:t>
            </a:r>
          </a:p>
          <a:p>
            <a:r>
              <a:rPr sz="1200"/>
              <a:t>std           NaN</a:t>
            </a:r>
          </a:p>
          <a:p>
            <a:r>
              <a:rPr sz="1200"/>
              <a:t>min      0.000073</a:t>
            </a:r>
          </a:p>
          <a:p>
            <a:r>
              <a:rPr sz="1200"/>
              <a:t>25%      0.375809</a:t>
            </a:r>
          </a:p>
          <a:p>
            <a:r>
              <a:rPr sz="1200"/>
              <a:t>50%      0.681857</a:t>
            </a:r>
          </a:p>
          <a:p>
            <a:r>
              <a:rPr sz="1200"/>
              <a:t>75%      3.082305</a:t>
            </a:r>
          </a:p>
          <a:p>
            <a:r>
              <a:rPr sz="1200"/>
              <a:t>80%      3.836202</a:t>
            </a:r>
          </a:p>
          <a:p>
            <a:r>
              <a:rPr sz="1200"/>
              <a:t>85%      5.535862</a:t>
            </a:r>
          </a:p>
          <a:p>
            <a:r>
              <a:rPr sz="1200"/>
              <a:t>90%      6.079954</a:t>
            </a:r>
          </a:p>
          <a:p>
            <a:r>
              <a:rPr sz="1200"/>
              <a:t>95%     36.421662</a:t>
            </a:r>
          </a:p>
          <a:p>
            <a:r>
              <a:rPr sz="1200"/>
              <a:t>99%           NaN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P</a:t>
            </a:r>
            <a:br/>
            <a:r>
              <a:t>Model: Linear Regression</a:t>
            </a:r>
          </a:p>
        </p:txBody>
      </p:sp>
      <p:pic>
        <p:nvPicPr>
          <p:cNvPr id="3" name="Picture 2" descr="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0.062174</a:t>
            </a:r>
          </a:p>
          <a:p>
            <a:r>
              <a:rPr sz="1200"/>
              <a:t>std     0.053232</a:t>
            </a:r>
          </a:p>
          <a:p>
            <a:r>
              <a:rPr sz="1200"/>
              <a:t>min     0.000014</a:t>
            </a:r>
          </a:p>
          <a:p>
            <a:r>
              <a:rPr sz="1200"/>
              <a:t>25%     0.019482</a:t>
            </a:r>
          </a:p>
          <a:p>
            <a:r>
              <a:rPr sz="1200"/>
              <a:t>50%     0.038554</a:t>
            </a:r>
          </a:p>
          <a:p>
            <a:r>
              <a:rPr sz="1200"/>
              <a:t>75%     0.103598</a:t>
            </a:r>
          </a:p>
          <a:p>
            <a:r>
              <a:rPr sz="1200"/>
              <a:t>80%     0.111863</a:t>
            </a:r>
          </a:p>
          <a:p>
            <a:r>
              <a:rPr sz="1200"/>
              <a:t>85%     0.125924</a:t>
            </a:r>
          </a:p>
          <a:p>
            <a:r>
              <a:rPr sz="1200"/>
              <a:t>90%     0.142950</a:t>
            </a:r>
          </a:p>
          <a:p>
            <a:r>
              <a:rPr sz="1200"/>
              <a:t>95%     0.159177</a:t>
            </a:r>
          </a:p>
          <a:p>
            <a:r>
              <a:rPr sz="1200"/>
              <a:t>99%     0.198272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DRIS_P</a:t>
            </a:r>
            <a:br/>
            <a:r>
              <a:t>Model: Linear Regression</a:t>
            </a:r>
          </a:p>
        </p:txBody>
      </p:sp>
      <p:pic>
        <p:nvPicPr>
          <p:cNvPr id="3" name="Picture 2" descr="DRIS_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0.426440</a:t>
            </a:r>
          </a:p>
          <a:p>
            <a:r>
              <a:rPr sz="1200"/>
              <a:t>std     0.792807</a:t>
            </a:r>
          </a:p>
          <a:p>
            <a:r>
              <a:rPr sz="1200"/>
              <a:t>min     0.000032</a:t>
            </a:r>
          </a:p>
          <a:p>
            <a:r>
              <a:rPr sz="1200"/>
              <a:t>25%     0.085463</a:t>
            </a:r>
          </a:p>
          <a:p>
            <a:r>
              <a:rPr sz="1200"/>
              <a:t>50%     0.156094</a:t>
            </a:r>
          </a:p>
          <a:p>
            <a:r>
              <a:rPr sz="1200"/>
              <a:t>75%     0.289126</a:t>
            </a:r>
          </a:p>
          <a:p>
            <a:r>
              <a:rPr sz="1200"/>
              <a:t>80%     0.376185</a:t>
            </a:r>
          </a:p>
          <a:p>
            <a:r>
              <a:rPr sz="1200"/>
              <a:t>85%     0.707699</a:t>
            </a:r>
          </a:p>
          <a:p>
            <a:r>
              <a:rPr sz="1200"/>
              <a:t>90%     0.984168</a:t>
            </a:r>
          </a:p>
          <a:p>
            <a:r>
              <a:rPr sz="1200"/>
              <a:t>95%     1.579893</a:t>
            </a:r>
          </a:p>
          <a:p>
            <a:r>
              <a:rPr sz="1200"/>
              <a:t>99%     3.751943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DRIS_K</a:t>
            </a:r>
            <a:br/>
            <a:r>
              <a:t>Model: Linear Regression</a:t>
            </a:r>
          </a:p>
        </p:txBody>
      </p:sp>
      <p:pic>
        <p:nvPicPr>
          <p:cNvPr id="3" name="Picture 2" descr="DRIS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2.316795</a:t>
            </a:r>
          </a:p>
          <a:p>
            <a:r>
              <a:rPr sz="1200"/>
              <a:t>std      5.646033</a:t>
            </a:r>
          </a:p>
          <a:p>
            <a:r>
              <a:rPr sz="1200"/>
              <a:t>min      0.000013</a:t>
            </a:r>
          </a:p>
          <a:p>
            <a:r>
              <a:rPr sz="1200"/>
              <a:t>25%      0.455035</a:t>
            </a:r>
          </a:p>
          <a:p>
            <a:r>
              <a:rPr sz="1200"/>
              <a:t>50%      0.658879</a:t>
            </a:r>
          </a:p>
          <a:p>
            <a:r>
              <a:rPr sz="1200"/>
              <a:t>75%      1.575793</a:t>
            </a:r>
          </a:p>
          <a:p>
            <a:r>
              <a:rPr sz="1200"/>
              <a:t>80%      2.205532</a:t>
            </a:r>
          </a:p>
          <a:p>
            <a:r>
              <a:rPr sz="1200"/>
              <a:t>85%      2.687404</a:t>
            </a:r>
          </a:p>
          <a:p>
            <a:r>
              <a:rPr sz="1200"/>
              <a:t>90%      3.498713</a:t>
            </a:r>
          </a:p>
          <a:p>
            <a:r>
              <a:rPr sz="1200"/>
              <a:t>95%     10.115767</a:t>
            </a:r>
          </a:p>
          <a:p>
            <a:r>
              <a:rPr sz="1200"/>
              <a:t>99%     33.169981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DRIS_Ca</a:t>
            </a:r>
            <a:br/>
            <a:r>
              <a:t>Model: Linear Regression</a:t>
            </a:r>
          </a:p>
        </p:txBody>
      </p:sp>
      <p:pic>
        <p:nvPicPr>
          <p:cNvPr id="3" name="Picture 2" descr="DRIS_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1.787411</a:t>
            </a:r>
          </a:p>
          <a:p>
            <a:r>
              <a:rPr sz="1200"/>
              <a:t>std      4.333850</a:t>
            </a:r>
          </a:p>
          <a:p>
            <a:r>
              <a:rPr sz="1200"/>
              <a:t>min      0.000075</a:t>
            </a:r>
          </a:p>
          <a:p>
            <a:r>
              <a:rPr sz="1200"/>
              <a:t>25%      0.217575</a:t>
            </a:r>
          </a:p>
          <a:p>
            <a:r>
              <a:rPr sz="1200"/>
              <a:t>50%      0.540923</a:t>
            </a:r>
          </a:p>
          <a:p>
            <a:r>
              <a:rPr sz="1200"/>
              <a:t>75%      1.245376</a:t>
            </a:r>
          </a:p>
          <a:p>
            <a:r>
              <a:rPr sz="1200"/>
              <a:t>80%      1.812588</a:t>
            </a:r>
          </a:p>
          <a:p>
            <a:r>
              <a:rPr sz="1200"/>
              <a:t>85%      2.312556</a:t>
            </a:r>
          </a:p>
          <a:p>
            <a:r>
              <a:rPr sz="1200"/>
              <a:t>90%      2.730352</a:t>
            </a:r>
          </a:p>
          <a:p>
            <a:r>
              <a:rPr sz="1200"/>
              <a:t>95%     10.357112</a:t>
            </a:r>
          </a:p>
          <a:p>
            <a:r>
              <a:rPr sz="1200"/>
              <a:t>99%     22.482198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DRIS_Mg</a:t>
            </a:r>
            <a:br/>
            <a:r>
              <a:t>Model: Linear Regression</a:t>
            </a:r>
          </a:p>
        </p:txBody>
      </p:sp>
      <p:pic>
        <p:nvPicPr>
          <p:cNvPr id="3" name="Picture 2" descr="DRIS_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1.652816</a:t>
            </a:r>
          </a:p>
          <a:p>
            <a:r>
              <a:rPr sz="1200"/>
              <a:t>std      3.585493</a:t>
            </a:r>
          </a:p>
          <a:p>
            <a:r>
              <a:rPr sz="1200"/>
              <a:t>min      0.000099</a:t>
            </a:r>
          </a:p>
          <a:p>
            <a:r>
              <a:rPr sz="1200"/>
              <a:t>25%      0.218892</a:t>
            </a:r>
          </a:p>
          <a:p>
            <a:r>
              <a:rPr sz="1200"/>
              <a:t>50%      0.431518</a:t>
            </a:r>
          </a:p>
          <a:p>
            <a:r>
              <a:rPr sz="1200"/>
              <a:t>75%      0.776268</a:t>
            </a:r>
          </a:p>
          <a:p>
            <a:r>
              <a:rPr sz="1200"/>
              <a:t>80%      1.098077</a:t>
            </a:r>
          </a:p>
          <a:p>
            <a:r>
              <a:rPr sz="1200"/>
              <a:t>85%      1.396721</a:t>
            </a:r>
          </a:p>
          <a:p>
            <a:r>
              <a:rPr sz="1200"/>
              <a:t>90%      4.337929</a:t>
            </a:r>
          </a:p>
          <a:p>
            <a:r>
              <a:rPr sz="1200"/>
              <a:t>95%     10.901417</a:t>
            </a:r>
          </a:p>
          <a:p>
            <a:r>
              <a:rPr sz="1200"/>
              <a:t>99%     16.924415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DRIS_S</a:t>
            </a:r>
            <a:br/>
            <a:r>
              <a:t>Model: Linear Regression</a:t>
            </a:r>
          </a:p>
        </p:txBody>
      </p:sp>
      <p:pic>
        <p:nvPicPr>
          <p:cNvPr id="3" name="Picture 2" descr="DRIS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0.905278</a:t>
            </a:r>
          </a:p>
          <a:p>
            <a:r>
              <a:rPr sz="1200"/>
              <a:t>std      2.562836</a:t>
            </a:r>
          </a:p>
          <a:p>
            <a:r>
              <a:rPr sz="1200"/>
              <a:t>min      0.000164</a:t>
            </a:r>
          </a:p>
          <a:p>
            <a:r>
              <a:rPr sz="1200"/>
              <a:t>25%      0.121559</a:t>
            </a:r>
          </a:p>
          <a:p>
            <a:r>
              <a:rPr sz="1200"/>
              <a:t>50%      0.351489</a:t>
            </a:r>
          </a:p>
          <a:p>
            <a:r>
              <a:rPr sz="1200"/>
              <a:t>75%      0.558926</a:t>
            </a:r>
          </a:p>
          <a:p>
            <a:r>
              <a:rPr sz="1200"/>
              <a:t>80%      0.604947</a:t>
            </a:r>
          </a:p>
          <a:p>
            <a:r>
              <a:rPr sz="1200"/>
              <a:t>85%      0.714175</a:t>
            </a:r>
          </a:p>
          <a:p>
            <a:r>
              <a:rPr sz="1200"/>
              <a:t>90%      0.824108</a:t>
            </a:r>
          </a:p>
          <a:p>
            <a:r>
              <a:rPr sz="1200"/>
              <a:t>95%      1.201413</a:t>
            </a:r>
          </a:p>
          <a:p>
            <a:r>
              <a:rPr sz="1200"/>
              <a:t>99%     13.140144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DRIS_B</a:t>
            </a:r>
            <a:br/>
            <a:r>
              <a:t>Model: Linear Regression</a:t>
            </a:r>
          </a:p>
        </p:txBody>
      </p:sp>
      <p:pic>
        <p:nvPicPr>
          <p:cNvPr id="3" name="Picture 2" descr="DRIS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1.658647</a:t>
            </a:r>
          </a:p>
          <a:p>
            <a:r>
              <a:rPr sz="1200"/>
              <a:t>std      4.236361</a:t>
            </a:r>
          </a:p>
          <a:p>
            <a:r>
              <a:rPr sz="1200"/>
              <a:t>min      0.000043</a:t>
            </a:r>
          </a:p>
          <a:p>
            <a:r>
              <a:rPr sz="1200"/>
              <a:t>25%      0.206714</a:t>
            </a:r>
          </a:p>
          <a:p>
            <a:r>
              <a:rPr sz="1200"/>
              <a:t>50%      0.342054</a:t>
            </a:r>
          </a:p>
          <a:p>
            <a:r>
              <a:rPr sz="1200"/>
              <a:t>75%      1.162367</a:t>
            </a:r>
          </a:p>
          <a:p>
            <a:r>
              <a:rPr sz="1200"/>
              <a:t>80%      1.581411</a:t>
            </a:r>
          </a:p>
          <a:p>
            <a:r>
              <a:rPr sz="1200"/>
              <a:t>85%      1.760414</a:t>
            </a:r>
          </a:p>
          <a:p>
            <a:r>
              <a:rPr sz="1200"/>
              <a:t>90%      2.612486</a:t>
            </a:r>
          </a:p>
          <a:p>
            <a:r>
              <a:rPr sz="1200"/>
              <a:t>95%     15.674548</a:t>
            </a:r>
          </a:p>
          <a:p>
            <a:r>
              <a:rPr sz="1200"/>
              <a:t>99%     20.677964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DRIS_Cu</a:t>
            </a:r>
            <a:br/>
            <a:r>
              <a:t>Model: Linear Regression</a:t>
            </a:r>
          </a:p>
        </p:txBody>
      </p:sp>
      <p:pic>
        <p:nvPicPr>
          <p:cNvPr id="3" name="Picture 2" descr="DRIS_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0.455349</a:t>
            </a:r>
          </a:p>
          <a:p>
            <a:r>
              <a:rPr sz="1200"/>
              <a:t>std     1.491364</a:t>
            </a:r>
          </a:p>
          <a:p>
            <a:r>
              <a:rPr sz="1200"/>
              <a:t>min     0.000022</a:t>
            </a:r>
          </a:p>
          <a:p>
            <a:r>
              <a:rPr sz="1200"/>
              <a:t>25%     0.055073</a:t>
            </a:r>
          </a:p>
          <a:p>
            <a:r>
              <a:rPr sz="1200"/>
              <a:t>50%     0.139465</a:t>
            </a:r>
          </a:p>
          <a:p>
            <a:r>
              <a:rPr sz="1200"/>
              <a:t>75%     0.203019</a:t>
            </a:r>
          </a:p>
          <a:p>
            <a:r>
              <a:rPr sz="1200"/>
              <a:t>80%     0.219290</a:t>
            </a:r>
          </a:p>
          <a:p>
            <a:r>
              <a:rPr sz="1200"/>
              <a:t>85%     0.247080</a:t>
            </a:r>
          </a:p>
          <a:p>
            <a:r>
              <a:rPr sz="1200"/>
              <a:t>90%     0.284981</a:t>
            </a:r>
          </a:p>
          <a:p>
            <a:r>
              <a:rPr sz="1200"/>
              <a:t>95%     0.437739</a:t>
            </a:r>
          </a:p>
          <a:p>
            <a:r>
              <a:rPr sz="1200"/>
              <a:t>99%     7.509642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DRIS_Fe</a:t>
            </a:r>
            <a:br/>
            <a:r>
              <a:t>Model: Linear Regression</a:t>
            </a:r>
          </a:p>
        </p:txBody>
      </p:sp>
      <p:pic>
        <p:nvPicPr>
          <p:cNvPr id="3" name="Picture 2" descr="DRIS_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1.172880</a:t>
            </a:r>
          </a:p>
          <a:p>
            <a:r>
              <a:rPr sz="1200"/>
              <a:t>std     0.852020</a:t>
            </a:r>
          </a:p>
          <a:p>
            <a:r>
              <a:rPr sz="1200"/>
              <a:t>min     0.000419</a:t>
            </a:r>
          </a:p>
          <a:p>
            <a:r>
              <a:rPr sz="1200"/>
              <a:t>25%     0.611883</a:t>
            </a:r>
          </a:p>
          <a:p>
            <a:r>
              <a:rPr sz="1200"/>
              <a:t>50%     0.938472</a:t>
            </a:r>
          </a:p>
          <a:p>
            <a:r>
              <a:rPr sz="1200"/>
              <a:t>75%     1.594397</a:t>
            </a:r>
          </a:p>
          <a:p>
            <a:r>
              <a:rPr sz="1200"/>
              <a:t>80%     1.761926</a:t>
            </a:r>
          </a:p>
          <a:p>
            <a:r>
              <a:rPr sz="1200"/>
              <a:t>85%     1.891591</a:t>
            </a:r>
          </a:p>
          <a:p>
            <a:r>
              <a:rPr sz="1200"/>
              <a:t>90%     2.063090</a:t>
            </a:r>
          </a:p>
          <a:p>
            <a:r>
              <a:rPr sz="1200"/>
              <a:t>95%     2.747597</a:t>
            </a:r>
          </a:p>
          <a:p>
            <a:r>
              <a:rPr sz="1200"/>
              <a:t>99%     4.491122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DRIS_Mn</a:t>
            </a:r>
            <a:br/>
            <a:r>
              <a:t>Model: Linear Regression</a:t>
            </a:r>
          </a:p>
        </p:txBody>
      </p:sp>
      <p:pic>
        <p:nvPicPr>
          <p:cNvPr id="3" name="Picture 2" descr="DRIS_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0.292627</a:t>
            </a:r>
          </a:p>
          <a:p>
            <a:r>
              <a:rPr sz="1200"/>
              <a:t>std     0.542190</a:t>
            </a:r>
          </a:p>
          <a:p>
            <a:r>
              <a:rPr sz="1200"/>
              <a:t>min     0.000013</a:t>
            </a:r>
          </a:p>
          <a:p>
            <a:r>
              <a:rPr sz="1200"/>
              <a:t>25%     0.074872</a:t>
            </a:r>
          </a:p>
          <a:p>
            <a:r>
              <a:rPr sz="1200"/>
              <a:t>50%     0.162021</a:t>
            </a:r>
          </a:p>
          <a:p>
            <a:r>
              <a:rPr sz="1200"/>
              <a:t>75%     0.303063</a:t>
            </a:r>
          </a:p>
          <a:p>
            <a:r>
              <a:rPr sz="1200"/>
              <a:t>80%     0.318544</a:t>
            </a:r>
          </a:p>
          <a:p>
            <a:r>
              <a:rPr sz="1200"/>
              <a:t>85%     0.337002</a:t>
            </a:r>
          </a:p>
          <a:p>
            <a:r>
              <a:rPr sz="1200"/>
              <a:t>90%     0.369311</a:t>
            </a:r>
          </a:p>
          <a:p>
            <a:r>
              <a:rPr sz="1200"/>
              <a:t>95%     0.559289</a:t>
            </a:r>
          </a:p>
          <a:p>
            <a:r>
              <a:rPr sz="1200"/>
              <a:t>99%     2.877704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DRIS_Zn</a:t>
            </a:r>
            <a:br/>
            <a:r>
              <a:t>Model: Linear Regression</a:t>
            </a:r>
          </a:p>
        </p:txBody>
      </p:sp>
      <p:pic>
        <p:nvPicPr>
          <p:cNvPr id="3" name="Picture 2" descr="DRIS_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0.803988</a:t>
            </a:r>
          </a:p>
          <a:p>
            <a:r>
              <a:rPr sz="1200"/>
              <a:t>std     1.636145</a:t>
            </a:r>
          </a:p>
          <a:p>
            <a:r>
              <a:rPr sz="1200"/>
              <a:t>min     0.000038</a:t>
            </a:r>
          </a:p>
          <a:p>
            <a:r>
              <a:rPr sz="1200"/>
              <a:t>25%     0.163756</a:t>
            </a:r>
          </a:p>
          <a:p>
            <a:r>
              <a:rPr sz="1200"/>
              <a:t>50%     0.341227</a:t>
            </a:r>
          </a:p>
          <a:p>
            <a:r>
              <a:rPr sz="1200"/>
              <a:t>75%     0.503527</a:t>
            </a:r>
          </a:p>
          <a:p>
            <a:r>
              <a:rPr sz="1200"/>
              <a:t>80%     0.594188</a:t>
            </a:r>
          </a:p>
          <a:p>
            <a:r>
              <a:rPr sz="1200"/>
              <a:t>85%     0.869966</a:t>
            </a:r>
          </a:p>
          <a:p>
            <a:r>
              <a:rPr sz="1200"/>
              <a:t>90%     1.285329</a:t>
            </a:r>
          </a:p>
          <a:p>
            <a:r>
              <a:rPr sz="1200"/>
              <a:t>95%     3.275984</a:t>
            </a:r>
          </a:p>
          <a:p>
            <a:r>
              <a:rPr sz="1200"/>
              <a:t>99%     8.367080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K</a:t>
            </a:r>
            <a:br/>
            <a:r>
              <a:t>Model: Linear Regression</a:t>
            </a:r>
          </a:p>
        </p:txBody>
      </p:sp>
      <p:pic>
        <p:nvPicPr>
          <p:cNvPr id="3" name="Picture 2" descr="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0.085803</a:t>
            </a:r>
          </a:p>
          <a:p>
            <a:r>
              <a:rPr sz="1200"/>
              <a:t>std     0.061080</a:t>
            </a:r>
          </a:p>
          <a:p>
            <a:r>
              <a:rPr sz="1200"/>
              <a:t>min     0.000025</a:t>
            </a:r>
          </a:p>
          <a:p>
            <a:r>
              <a:rPr sz="1200"/>
              <a:t>25%     0.052067</a:t>
            </a:r>
          </a:p>
          <a:p>
            <a:r>
              <a:rPr sz="1200"/>
              <a:t>50%     0.079180</a:t>
            </a:r>
          </a:p>
          <a:p>
            <a:r>
              <a:rPr sz="1200"/>
              <a:t>75%     0.107303</a:t>
            </a:r>
          </a:p>
          <a:p>
            <a:r>
              <a:rPr sz="1200"/>
              <a:t>80%     0.115744</a:t>
            </a:r>
          </a:p>
          <a:p>
            <a:r>
              <a:rPr sz="1200"/>
              <a:t>85%     0.130047</a:t>
            </a:r>
          </a:p>
          <a:p>
            <a:r>
              <a:rPr sz="1200"/>
              <a:t>90%     0.160985</a:t>
            </a:r>
          </a:p>
          <a:p>
            <a:r>
              <a:rPr sz="1200"/>
              <a:t>95%     0.240973</a:t>
            </a:r>
          </a:p>
          <a:p>
            <a:r>
              <a:rPr sz="1200"/>
              <a:t>99%     0.285121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IMS</a:t>
            </a:r>
            <a:br/>
            <a:r>
              <a:t>Model: Linear Regression</a:t>
            </a:r>
          </a:p>
        </p:txBody>
      </p:sp>
      <p:pic>
        <p:nvPicPr>
          <p:cNvPr id="3" name="Picture 2" descr="I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M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1.271502</a:t>
            </a:r>
          </a:p>
          <a:p>
            <a:r>
              <a:rPr sz="1200"/>
              <a:t>std      2.917595</a:t>
            </a:r>
          </a:p>
          <a:p>
            <a:r>
              <a:rPr sz="1200"/>
              <a:t>min      0.000029</a:t>
            </a:r>
          </a:p>
          <a:p>
            <a:r>
              <a:rPr sz="1200"/>
              <a:t>25%      0.100699</a:t>
            </a:r>
          </a:p>
          <a:p>
            <a:r>
              <a:rPr sz="1200"/>
              <a:t>50%      0.209419</a:t>
            </a:r>
          </a:p>
          <a:p>
            <a:r>
              <a:rPr sz="1200"/>
              <a:t>75%      0.556392</a:t>
            </a:r>
          </a:p>
          <a:p>
            <a:r>
              <a:rPr sz="1200"/>
              <a:t>80%      0.786350</a:t>
            </a:r>
          </a:p>
          <a:p>
            <a:r>
              <a:rPr sz="1200"/>
              <a:t>85%      2.888270</a:t>
            </a:r>
          </a:p>
          <a:p>
            <a:r>
              <a:rPr sz="1200"/>
              <a:t>90%      3.566821</a:t>
            </a:r>
          </a:p>
          <a:p>
            <a:r>
              <a:rPr sz="1200"/>
              <a:t>95%      4.807374</a:t>
            </a:r>
          </a:p>
          <a:p>
            <a:r>
              <a:rPr sz="1200"/>
              <a:t>99%     13.851874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IBN</a:t>
            </a:r>
            <a:br/>
            <a:r>
              <a:t>Model: Linear Regression</a:t>
            </a:r>
          </a:p>
        </p:txBody>
      </p:sp>
      <p:pic>
        <p:nvPicPr>
          <p:cNvPr id="3" name="Picture 2" descr="IB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B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B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0.538299</a:t>
            </a:r>
          </a:p>
          <a:p>
            <a:r>
              <a:rPr sz="1200"/>
              <a:t>std     1.851653</a:t>
            </a:r>
          </a:p>
          <a:p>
            <a:r>
              <a:rPr sz="1200"/>
              <a:t>min     0.000083</a:t>
            </a:r>
          </a:p>
          <a:p>
            <a:r>
              <a:rPr sz="1200"/>
              <a:t>25%     0.068923</a:t>
            </a:r>
          </a:p>
          <a:p>
            <a:r>
              <a:rPr sz="1200"/>
              <a:t>50%     0.120981</a:t>
            </a:r>
          </a:p>
          <a:p>
            <a:r>
              <a:rPr sz="1200"/>
              <a:t>75%     0.220585</a:t>
            </a:r>
          </a:p>
          <a:p>
            <a:r>
              <a:rPr sz="1200"/>
              <a:t>80%     0.243229</a:t>
            </a:r>
          </a:p>
          <a:p>
            <a:r>
              <a:rPr sz="1200"/>
              <a:t>85%     0.273309</a:t>
            </a:r>
          </a:p>
          <a:p>
            <a:r>
              <a:rPr sz="1200"/>
              <a:t>90%     0.318284</a:t>
            </a:r>
          </a:p>
          <a:p>
            <a:r>
              <a:rPr sz="1200"/>
              <a:t>95%     0.432578</a:t>
            </a:r>
          </a:p>
          <a:p>
            <a:r>
              <a:rPr sz="1200"/>
              <a:t>99%     9.497259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Ca</a:t>
            </a:r>
            <a:br/>
            <a:r>
              <a:t>Model: Linear Regression</a:t>
            </a:r>
          </a:p>
        </p:txBody>
      </p:sp>
      <p:pic>
        <p:nvPicPr>
          <p:cNvPr id="3" name="Picture 2" descr="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0.042134</a:t>
            </a:r>
          </a:p>
          <a:p>
            <a:r>
              <a:rPr sz="1200"/>
              <a:t>std     0.030605</a:t>
            </a:r>
          </a:p>
          <a:p>
            <a:r>
              <a:rPr sz="1200"/>
              <a:t>min     0.000005</a:t>
            </a:r>
          </a:p>
          <a:p>
            <a:r>
              <a:rPr sz="1200"/>
              <a:t>25%     0.013757</a:t>
            </a:r>
          </a:p>
          <a:p>
            <a:r>
              <a:rPr sz="1200"/>
              <a:t>50%     0.040010</a:t>
            </a:r>
          </a:p>
          <a:p>
            <a:r>
              <a:rPr sz="1200"/>
              <a:t>75%     0.065210</a:t>
            </a:r>
          </a:p>
          <a:p>
            <a:r>
              <a:rPr sz="1200"/>
              <a:t>80%     0.071284</a:t>
            </a:r>
          </a:p>
          <a:p>
            <a:r>
              <a:rPr sz="1200"/>
              <a:t>85%     0.077464</a:t>
            </a:r>
          </a:p>
          <a:p>
            <a:r>
              <a:rPr sz="1200"/>
              <a:t>90%     0.085361</a:t>
            </a:r>
          </a:p>
          <a:p>
            <a:r>
              <a:rPr sz="1200"/>
              <a:t>95%     0.096659</a:t>
            </a:r>
          </a:p>
          <a:p>
            <a:r>
              <a:rPr sz="1200"/>
              <a:t>99%     0.114491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Mg</a:t>
            </a:r>
            <a:br/>
            <a:r>
              <a:t>Model: Linear Regression</a:t>
            </a:r>
          </a:p>
        </p:txBody>
      </p:sp>
      <p:pic>
        <p:nvPicPr>
          <p:cNvPr id="3" name="Picture 2" descr="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0.037891</a:t>
            </a:r>
          </a:p>
          <a:p>
            <a:r>
              <a:rPr sz="1200"/>
              <a:t>std     0.021170</a:t>
            </a:r>
          </a:p>
          <a:p>
            <a:r>
              <a:rPr sz="1200"/>
              <a:t>min     0.000003</a:t>
            </a:r>
          </a:p>
          <a:p>
            <a:r>
              <a:rPr sz="1200"/>
              <a:t>25%     0.021794</a:t>
            </a:r>
          </a:p>
          <a:p>
            <a:r>
              <a:rPr sz="1200"/>
              <a:t>50%     0.034594</a:t>
            </a:r>
          </a:p>
          <a:p>
            <a:r>
              <a:rPr sz="1200"/>
              <a:t>75%     0.054306</a:t>
            </a:r>
          </a:p>
          <a:p>
            <a:r>
              <a:rPr sz="1200"/>
              <a:t>80%     0.061746</a:t>
            </a:r>
          </a:p>
          <a:p>
            <a:r>
              <a:rPr sz="1200"/>
              <a:t>85%     0.065542</a:t>
            </a:r>
          </a:p>
          <a:p>
            <a:r>
              <a:rPr sz="1200"/>
              <a:t>90%     0.069190</a:t>
            </a:r>
          </a:p>
          <a:p>
            <a:r>
              <a:rPr sz="1200"/>
              <a:t>95%     0.074706</a:t>
            </a:r>
          </a:p>
          <a:p>
            <a:r>
              <a:rPr sz="1200"/>
              <a:t>99%     0.080997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</a:t>
            </a:r>
            <a:br/>
            <a:r>
              <a:t>Model: Linear Regression</a:t>
            </a: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0.054910</a:t>
            </a:r>
          </a:p>
          <a:p>
            <a:r>
              <a:rPr sz="1200"/>
              <a:t>std     0.032059</a:t>
            </a:r>
          </a:p>
          <a:p>
            <a:r>
              <a:rPr sz="1200"/>
              <a:t>min     0.000025</a:t>
            </a:r>
          </a:p>
          <a:p>
            <a:r>
              <a:rPr sz="1200"/>
              <a:t>25%     0.032126</a:t>
            </a:r>
          </a:p>
          <a:p>
            <a:r>
              <a:rPr sz="1200"/>
              <a:t>50%     0.047818</a:t>
            </a:r>
          </a:p>
          <a:p>
            <a:r>
              <a:rPr sz="1200"/>
              <a:t>75%     0.070147</a:t>
            </a:r>
          </a:p>
          <a:p>
            <a:r>
              <a:rPr sz="1200"/>
              <a:t>80%     0.078421</a:t>
            </a:r>
          </a:p>
          <a:p>
            <a:r>
              <a:rPr sz="1200"/>
              <a:t>85%     0.090555</a:t>
            </a:r>
          </a:p>
          <a:p>
            <a:r>
              <a:rPr sz="1200"/>
              <a:t>90%     0.104653</a:t>
            </a:r>
          </a:p>
          <a:p>
            <a:r>
              <a:rPr sz="1200"/>
              <a:t>95%     0.119256</a:t>
            </a:r>
          </a:p>
          <a:p>
            <a:r>
              <a:rPr sz="1200"/>
              <a:t>99%     0.145454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B</a:t>
            </a:r>
            <a:br/>
            <a:r>
              <a:t>Model: Linear Regression</a:t>
            </a:r>
          </a:p>
        </p:txBody>
      </p:sp>
      <p:pic>
        <p:nvPicPr>
          <p:cNvPr id="3" name="Picture 2" descr="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0.059546</a:t>
            </a:r>
          </a:p>
          <a:p>
            <a:r>
              <a:rPr sz="1200"/>
              <a:t>std     0.038714</a:t>
            </a:r>
          </a:p>
          <a:p>
            <a:r>
              <a:rPr sz="1200"/>
              <a:t>min     0.000003</a:t>
            </a:r>
          </a:p>
          <a:p>
            <a:r>
              <a:rPr sz="1200"/>
              <a:t>25%     0.027670</a:t>
            </a:r>
          </a:p>
          <a:p>
            <a:r>
              <a:rPr sz="1200"/>
              <a:t>50%     0.054905</a:t>
            </a:r>
          </a:p>
          <a:p>
            <a:r>
              <a:rPr sz="1200"/>
              <a:t>75%     0.084961</a:t>
            </a:r>
          </a:p>
          <a:p>
            <a:r>
              <a:rPr sz="1200"/>
              <a:t>80%     0.094890</a:t>
            </a:r>
          </a:p>
          <a:p>
            <a:r>
              <a:rPr sz="1200"/>
              <a:t>85%     0.103252</a:t>
            </a:r>
          </a:p>
          <a:p>
            <a:r>
              <a:rPr sz="1200"/>
              <a:t>90%     0.113651</a:t>
            </a:r>
          </a:p>
          <a:p>
            <a:r>
              <a:rPr sz="1200"/>
              <a:t>95%     0.131263</a:t>
            </a:r>
          </a:p>
          <a:p>
            <a:r>
              <a:rPr sz="1200"/>
              <a:t>99%     0.160931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Cu</a:t>
            </a:r>
            <a:br/>
            <a:r>
              <a:t>Model: Linear Regression</a:t>
            </a:r>
          </a:p>
        </p:txBody>
      </p:sp>
      <p:pic>
        <p:nvPicPr>
          <p:cNvPr id="3" name="Picture 2" descr="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0.091316</a:t>
            </a:r>
          </a:p>
          <a:p>
            <a:r>
              <a:rPr sz="1200"/>
              <a:t>std     0.071159</a:t>
            </a:r>
          </a:p>
          <a:p>
            <a:r>
              <a:rPr sz="1200"/>
              <a:t>min     0.000009</a:t>
            </a:r>
          </a:p>
          <a:p>
            <a:r>
              <a:rPr sz="1200"/>
              <a:t>25%     0.029598</a:t>
            </a:r>
          </a:p>
          <a:p>
            <a:r>
              <a:rPr sz="1200"/>
              <a:t>50%     0.074484</a:t>
            </a:r>
          </a:p>
          <a:p>
            <a:r>
              <a:rPr sz="1200"/>
              <a:t>75%     0.139796</a:t>
            </a:r>
          </a:p>
          <a:p>
            <a:r>
              <a:rPr sz="1200"/>
              <a:t>80%     0.153603</a:t>
            </a:r>
          </a:p>
          <a:p>
            <a:r>
              <a:rPr sz="1200"/>
              <a:t>85%     0.172570</a:t>
            </a:r>
          </a:p>
          <a:p>
            <a:r>
              <a:rPr sz="1200"/>
              <a:t>90%     0.215447</a:t>
            </a:r>
          </a:p>
          <a:p>
            <a:r>
              <a:rPr sz="1200"/>
              <a:t>95%     0.232193</a:t>
            </a:r>
          </a:p>
          <a:p>
            <a:r>
              <a:rPr sz="1200"/>
              <a:t>99%     0.248060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Fe</a:t>
            </a:r>
            <a:br/>
            <a:r>
              <a:t>Model: Linear Regression</a:t>
            </a:r>
          </a:p>
        </p:txBody>
      </p:sp>
      <p:pic>
        <p:nvPicPr>
          <p:cNvPr id="3" name="Picture 2" descr="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0.354368</a:t>
            </a:r>
          </a:p>
          <a:p>
            <a:r>
              <a:rPr sz="1200"/>
              <a:t>std     0.174096</a:t>
            </a:r>
          </a:p>
          <a:p>
            <a:r>
              <a:rPr sz="1200"/>
              <a:t>min     0.000255</a:t>
            </a:r>
          </a:p>
          <a:p>
            <a:r>
              <a:rPr sz="1200"/>
              <a:t>25%     0.236138</a:t>
            </a:r>
          </a:p>
          <a:p>
            <a:r>
              <a:rPr sz="1200"/>
              <a:t>50%     0.354087</a:t>
            </a:r>
          </a:p>
          <a:p>
            <a:r>
              <a:rPr sz="1200"/>
              <a:t>75%     0.482986</a:t>
            </a:r>
          </a:p>
          <a:p>
            <a:r>
              <a:rPr sz="1200"/>
              <a:t>80%     0.505219</a:t>
            </a:r>
          </a:p>
          <a:p>
            <a:r>
              <a:rPr sz="1200"/>
              <a:t>85%     0.543071</a:t>
            </a:r>
          </a:p>
          <a:p>
            <a:r>
              <a:rPr sz="1200"/>
              <a:t>90%     0.599482</a:t>
            </a:r>
          </a:p>
          <a:p>
            <a:r>
              <a:rPr sz="1200"/>
              <a:t>95%     0.627167</a:t>
            </a:r>
          </a:p>
          <a:p>
            <a:r>
              <a:rPr sz="1200"/>
              <a:t>99%     0.718369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